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 snapToGrid="0" snapToObjects="1">
      <p:cViewPr>
        <p:scale>
          <a:sx n="200" d="100"/>
          <a:sy n="200" d="100"/>
        </p:scale>
        <p:origin x="2056" y="3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3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8640-D6B0-2246-845B-D3D56B52C5C2}" type="datetimeFigureOut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23FD-E187-7648-9A57-579FF0C6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tlc protein alignmen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160" y="5801053"/>
            <a:ext cx="14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2a: Sptlc1</a:t>
            </a:r>
          </a:p>
        </p:txBody>
      </p:sp>
    </p:spTree>
    <p:extLst>
      <p:ext uri="{BB962C8B-B14F-4D97-AF65-F5344CB8AC3E}">
        <p14:creationId xmlns:p14="http://schemas.microsoft.com/office/powerpoint/2010/main" val="386908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4b tissue 3KDS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749300"/>
            <a:ext cx="5613400" cy="535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8485" y="400467"/>
            <a:ext cx="183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TO UPDATE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950" y="6534150"/>
            <a:ext cx="10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0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c tissue GlcC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787400"/>
            <a:ext cx="5499100" cy="528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6534150"/>
            <a:ext cx="103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2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d tissue A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749300"/>
            <a:ext cx="5562600" cy="535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6534150"/>
            <a:ext cx="10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b exp gene exp box pl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620" y="2814711"/>
            <a:ext cx="69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Sptlc1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8266" y="2814711"/>
            <a:ext cx="727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3KDSR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7677" y="2797834"/>
            <a:ext cx="73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GlcCer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2231" y="5987777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47868" y="61077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Sptlc1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00268" y="6111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Sptlc1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159059" y="613427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3KDSR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311459" y="613792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3KDSR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71634" y="613792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GlcCer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624034" y="613014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GlcCer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892405" y="6027163"/>
            <a:ext cx="35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056246" y="6019375"/>
            <a:ext cx="35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59500" y="5041900"/>
            <a:ext cx="2926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</a:p>
          <a:p>
            <a:r>
              <a:rPr lang="en-US" dirty="0" smtClean="0"/>
              <a:t>Gray = control</a:t>
            </a:r>
          </a:p>
          <a:p>
            <a:r>
              <a:rPr lang="en-US" dirty="0" smtClean="0"/>
              <a:t>White = </a:t>
            </a:r>
            <a:r>
              <a:rPr lang="en-US" i="1" dirty="0" smtClean="0"/>
              <a:t>V. </a:t>
            </a:r>
            <a:r>
              <a:rPr lang="en-US" i="1" dirty="0" err="1" smtClean="0"/>
              <a:t>vulnificus</a:t>
            </a:r>
            <a:r>
              <a:rPr lang="en-US" dirty="0" smtClean="0"/>
              <a:t> exposed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KDSR protein alignmen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060" y="557221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2b: 3KDSR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Mase protein alignmen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9075" y="55950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2c: 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gT protein alignmen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2297" y="5309050"/>
            <a:ext cx="178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2d: </a:t>
            </a:r>
            <a:r>
              <a:rPr lang="en-US" dirty="0" err="1" smtClean="0"/>
              <a:t>GlcCer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tl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7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9160" y="5801053"/>
            <a:ext cx="173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3a: Sptlc1</a:t>
            </a:r>
          </a:p>
        </p:txBody>
      </p:sp>
    </p:spTree>
    <p:extLst>
      <p:ext uri="{BB962C8B-B14F-4D97-AF65-F5344CB8AC3E}">
        <p14:creationId xmlns:p14="http://schemas.microsoft.com/office/powerpoint/2010/main" val="403006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060" y="557221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3b: 3KDSR</a:t>
            </a:r>
            <a:endParaRPr lang="en-US" dirty="0"/>
          </a:p>
        </p:txBody>
      </p:sp>
      <p:pic>
        <p:nvPicPr>
          <p:cNvPr id="3" name="Picture 2" descr="3KDS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075" y="55950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3c: AC</a:t>
            </a:r>
            <a:endParaRPr lang="en-US" dirty="0"/>
          </a:p>
        </p:txBody>
      </p:sp>
      <p:pic>
        <p:nvPicPr>
          <p:cNvPr id="3" name="Picture 2" descr="ACM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297" y="5309050"/>
            <a:ext cx="178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3d: </a:t>
            </a:r>
            <a:r>
              <a:rPr lang="en-US" dirty="0" err="1" smtClean="0"/>
              <a:t>GlcCer</a:t>
            </a:r>
            <a:endParaRPr lang="en-US" dirty="0"/>
          </a:p>
        </p:txBody>
      </p:sp>
      <p:pic>
        <p:nvPicPr>
          <p:cNvPr id="3" name="Picture 2" descr="Cg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8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a tissue sptlc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660400"/>
            <a:ext cx="5511800" cy="552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6534150"/>
            <a:ext cx="10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66</Words>
  <Application>Microsoft Macintosh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Marine Fisheries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9</cp:revision>
  <dcterms:created xsi:type="dcterms:W3CDTF">2011-06-26T22:15:59Z</dcterms:created>
  <dcterms:modified xsi:type="dcterms:W3CDTF">2011-06-27T01:39:06Z</dcterms:modified>
</cp:coreProperties>
</file>